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E5205-6264-455A-A93C-204179D594B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A0DC-ABDA-49EF-B545-1137604B2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8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A0DC-ABDA-49EF-B545-1137604B23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3128-B6EF-4153-9BC3-EBCFF3BA4E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7BFA-7194-4A0B-B1DB-2D666E6F1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МЕНТАЛЬНАЯ АРИФМЕТИКА </a:t>
            </a:r>
            <a:br>
              <a:rPr lang="ru-RU" dirty="0" smtClean="0"/>
            </a:br>
            <a:r>
              <a:rPr lang="ru-RU" dirty="0" smtClean="0"/>
              <a:t>как уникальная методика развития интеллектуальных </a:t>
            </a:r>
            <a:r>
              <a:rPr lang="ru-RU" dirty="0" smtClean="0"/>
              <a:t>способностей и интеллектуального воспитания </a:t>
            </a:r>
            <a:r>
              <a:rPr lang="ru-RU" dirty="0" smtClean="0"/>
              <a:t>детей в дистанционном формате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user\Desktop\м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6643734" cy="197683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e2b/000b31ba-941ba1a3/img7.jpg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2.ppt-online.org/files2/slide/r/rndo8vEuUwbP597QFLMaKG3mgJtYHq4jTSWCDNAIc/slide-2.jpg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2/slide/v/vuzjd0HVXOSaoKG7qblDc5krPh3mpwtNWeE41n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yartsevo.ru/uploads/posts/2019-08/1566066763_img_20190815_002018_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1082/0014bd79-8810811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2000" cy="3429000"/>
          </a:xfrm>
          <a:prstGeom prst="rect">
            <a:avLst/>
          </a:prstGeom>
          <a:noFill/>
        </p:spPr>
      </p:pic>
      <p:pic>
        <p:nvPicPr>
          <p:cNvPr id="19460" name="Picture 4" descr="https://ds04.infourok.ru/uploads/ex/1082/0014bd79-88108112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83" y="0"/>
            <a:ext cx="4578317" cy="3433739"/>
          </a:xfrm>
          <a:prstGeom prst="rect">
            <a:avLst/>
          </a:prstGeom>
          <a:noFill/>
        </p:spPr>
      </p:pic>
      <p:pic>
        <p:nvPicPr>
          <p:cNvPr id="19462" name="Picture 6" descr="https://ds04.infourok.ru/uploads/ex/1082/0014bd79-88108112/im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84698" cy="3500438"/>
          </a:xfrm>
          <a:prstGeom prst="rect">
            <a:avLst/>
          </a:prstGeom>
          <a:noFill/>
        </p:spPr>
      </p:pic>
      <p:pic>
        <p:nvPicPr>
          <p:cNvPr id="19464" name="Picture 8" descr="https://ds04.infourok.ru/uploads/ex/1082/0014bd79-88108112/img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f18/00012087-3b3698cb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9321" cy="3719491"/>
          </a:xfrm>
          <a:prstGeom prst="rect">
            <a:avLst/>
          </a:prstGeom>
          <a:noFill/>
        </p:spPr>
      </p:pic>
      <p:pic>
        <p:nvPicPr>
          <p:cNvPr id="22532" name="Picture 4" descr="https://tengrinews.kz/userdata/ART_8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05" y="0"/>
            <a:ext cx="4595895" cy="3278242"/>
          </a:xfrm>
          <a:prstGeom prst="rect">
            <a:avLst/>
          </a:prstGeom>
          <a:noFill/>
        </p:spPr>
      </p:pic>
      <p:pic>
        <p:nvPicPr>
          <p:cNvPr id="22534" name="Picture 6" descr="https://ds05.infourok.ru/uploads/ex/0ddf/0003cae6-7d9db935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4578318" cy="3571876"/>
          </a:xfrm>
          <a:prstGeom prst="rect">
            <a:avLst/>
          </a:prstGeom>
          <a:noFill/>
        </p:spPr>
      </p:pic>
      <p:pic>
        <p:nvPicPr>
          <p:cNvPr id="22536" name="Picture 8" descr="https://ds05.infourok.ru/uploads/ex/0122/00002831-62737405/img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082/0014bd79-88108112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</Words>
  <Application>Microsoft Office PowerPoint</Application>
  <PresentationFormat>Экран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МЕНТАЛЬНАЯ АРИФМЕТИКА  как уникальная методика развития интеллектуальных способностей и интеллектуального воспитания детей в дистанционном формате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2020-11-25T18:09:18Z</dcterms:created>
  <dcterms:modified xsi:type="dcterms:W3CDTF">2022-01-24T10:16:16Z</dcterms:modified>
</cp:coreProperties>
</file>