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152" autoAdjust="0"/>
  </p:normalViewPr>
  <p:slideViewPr>
    <p:cSldViewPr snapToGrid="0">
      <p:cViewPr varScale="1">
        <p:scale>
          <a:sx n="108" d="100"/>
          <a:sy n="108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CEF2ADA-1494-406D-A707-913C6DBAFE0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7860AB-6AEE-4C23-990E-6425292E7FA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92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2ADA-1494-406D-A707-913C6DBAFE0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0AB-6AEE-4C23-990E-6425292E7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8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2ADA-1494-406D-A707-913C6DBAFE0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0AB-6AEE-4C23-990E-6425292E7FA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120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2ADA-1494-406D-A707-913C6DBAFE0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0AB-6AEE-4C23-990E-6425292E7FA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817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2ADA-1494-406D-A707-913C6DBAFE0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0AB-6AEE-4C23-990E-6425292E7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38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2ADA-1494-406D-A707-913C6DBAFE0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0AB-6AEE-4C23-990E-6425292E7FA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03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2ADA-1494-406D-A707-913C6DBAFE0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0AB-6AEE-4C23-990E-6425292E7FA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17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2ADA-1494-406D-A707-913C6DBAFE0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0AB-6AEE-4C23-990E-6425292E7FA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84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2ADA-1494-406D-A707-913C6DBAFE0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0AB-6AEE-4C23-990E-6425292E7FA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28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2ADA-1494-406D-A707-913C6DBAFE0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0AB-6AEE-4C23-990E-6425292E7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63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2ADA-1494-406D-A707-913C6DBAFE0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0AB-6AEE-4C23-990E-6425292E7FA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03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2ADA-1494-406D-A707-913C6DBAFE0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0AB-6AEE-4C23-990E-6425292E7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85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2ADA-1494-406D-A707-913C6DBAFE0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0AB-6AEE-4C23-990E-6425292E7FA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11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2ADA-1494-406D-A707-913C6DBAFE0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0AB-6AEE-4C23-990E-6425292E7FA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37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2ADA-1494-406D-A707-913C6DBAFE0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0AB-6AEE-4C23-990E-6425292E7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28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2ADA-1494-406D-A707-913C6DBAFE0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0AB-6AEE-4C23-990E-6425292E7FA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48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2ADA-1494-406D-A707-913C6DBAFE0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60AB-6AEE-4C23-990E-6425292E7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52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EF2ADA-1494-406D-A707-913C6DBAFE0A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7860AB-6AEE-4C23-990E-6425292E7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02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921177-5AED-40E2-B640-E51EDEDAA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551" y="32004"/>
            <a:ext cx="9144000" cy="682599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5636D-7EE5-4503-9625-0F357DF7D1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EABB55-E2BB-4EDC-BE6D-E78FF6CB94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69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EA6BCF-CD02-4DE4-A240-D658E20A0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12" y="-239697"/>
            <a:ext cx="11221375" cy="74217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A2924-AAAC-4B2F-8CB4-BD3DD4BA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538755-2425-4107-B8C3-8D26EF9CB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95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E524CC-012F-4A8D-AF4B-57C13916D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2" y="-62144"/>
            <a:ext cx="11230252" cy="69201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E723A-8EFA-407B-9889-B7947075A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427B92-39B9-499A-9FD5-7DAF19A29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6403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618536-0BA2-4D5F-9D62-8556FEBF3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17" y="0"/>
            <a:ext cx="11292396" cy="719091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89914-B1FA-4F2C-9DF9-73F310FAC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D0409F-1819-404A-97F0-5D587113B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4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5E270-46E4-4D77-AF3D-00C35FAE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410793B-1BE1-4D94-B7C5-749AB36B5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679" y="102093"/>
            <a:ext cx="11274641" cy="675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43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D547C0-426F-43A5-BB1C-C0DE3D2C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82" y="0"/>
            <a:ext cx="11168109" cy="72086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62A54-5BB9-435D-BF15-4A1DCA306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74D4C9-6B99-432A-9284-90407A0D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425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Фирсов</dc:creator>
  <cp:lastModifiedBy>Сергей Фирсов</cp:lastModifiedBy>
  <cp:revision>1</cp:revision>
  <dcterms:created xsi:type="dcterms:W3CDTF">2022-01-14T16:38:42Z</dcterms:created>
  <dcterms:modified xsi:type="dcterms:W3CDTF">2022-01-14T16:50:39Z</dcterms:modified>
</cp:coreProperties>
</file>